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7ede58138d5ca6f40f13061939938cc7"/>
          <p:cNvPicPr>
            <a:picLocks noChangeAspect="1"/>
          </p:cNvPicPr>
          <p:nvPr/>
        </p:nvPicPr>
        <p:blipFill>
          <a:blip r:embed="rId1"/>
          <a:srcRect l="12194" t="20722" r="28833" b="11685"/>
          <a:stretch>
            <a:fillRect/>
          </a:stretch>
        </p:blipFill>
        <p:spPr>
          <a:xfrm>
            <a:off x="2159000" y="88900"/>
            <a:ext cx="7874000" cy="676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a68ded7ae3c2042eee21dcb3993e6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139f36cc0df1f69e0244ddb46903a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255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c98741cf6b0711565fd8972fcc4a4a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ed38de52a53e48a3715dbb70f47978f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43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74580488cca38b77887dfd75ac33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5db0627648c8fb7517b55211f941d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19bbf4aef0e9d6e82696dfb7adca4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bf5a70f18df5a82f06d289a37905f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afb15ebb6b27ccfcaad549cef7649f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77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837833138245b2aedfc25f514c5c8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efc591064a07df5e9c515548fe75b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345" y="165735"/>
            <a:ext cx="8702675" cy="65271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3199edc186e3745782eaf8474f31e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280" y="9080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dc8fefee0b60bf0e81dd5f97d0269e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455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16ffed16bc28c8fc781492e52b803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4974bdaf311d4c95ac14585330adf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235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4070005734009038a76f31cd54a56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2c2934f053d0f4f7065b0cd313f7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c6c5e51da0e606cdb845d05549605ba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c310df6c27c8ac37848f2959020ee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23d79ecb61343accc94a294c8eb16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bf953d40c6b0aef370d92c2aa973a12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WPS_1693060702</cp:lastModifiedBy>
  <cp:revision>3</cp:revision>
  <dcterms:created xsi:type="dcterms:W3CDTF">2023-08-09T12:44:00Z</dcterms:created>
  <dcterms:modified xsi:type="dcterms:W3CDTF">2025-04-12T17:52:29Z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